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81" r:id="rId8"/>
    <p:sldId id="289" r:id="rId9"/>
    <p:sldId id="282" r:id="rId10"/>
    <p:sldId id="286" r:id="rId11"/>
    <p:sldId id="287" r:id="rId12"/>
    <p:sldId id="288" r:id="rId13"/>
    <p:sldId id="291" r:id="rId14"/>
    <p:sldId id="290" r:id="rId15"/>
    <p:sldId id="293" r:id="rId16"/>
    <p:sldId id="297" r:id="rId17"/>
    <p:sldId id="294" r:id="rId18"/>
    <p:sldId id="295" r:id="rId19"/>
    <p:sldId id="296" r:id="rId20"/>
    <p:sldId id="298" r:id="rId21"/>
    <p:sldId id="299" r:id="rId22"/>
    <p:sldId id="300" r:id="rId23"/>
    <p:sldId id="301" r:id="rId24"/>
    <p:sldId id="302" r:id="rId25"/>
    <p:sldId id="303" r:id="rId26"/>
    <p:sldId id="304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948735"/>
            <a:ext cx="1179755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Au parc, Brandon et </a:t>
            </a:r>
            <a:r>
              <a:rPr lang="fr-FR" sz="6600" dirty="0" err="1" smtClean="0">
                <a:latin typeface="Dimbo" panose="020B0603010101010101" pitchFamily="34" charset="0"/>
              </a:rPr>
              <a:t>Jake</a:t>
            </a:r>
            <a:r>
              <a:rPr lang="fr-FR" sz="6600" dirty="0" smtClean="0">
                <a:latin typeface="Dimbo" panose="020B0603010101010101" pitchFamily="34" charset="0"/>
              </a:rPr>
              <a:t> ont vu beaucoup de: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(chats / filles / garçons / chiens)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5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948735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a vu un chiot et il l’a emmené: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(chez lui / chez </a:t>
            </a:r>
            <a:r>
              <a:rPr lang="fr-FR" sz="6600" dirty="0" err="1" smtClean="0">
                <a:latin typeface="Dimbo" panose="020B0603010101010101" pitchFamily="34" charset="0"/>
              </a:rPr>
              <a:t>Jake</a:t>
            </a:r>
            <a:r>
              <a:rPr lang="fr-FR" sz="6600" dirty="0" smtClean="0">
                <a:latin typeface="Dimbo" panose="020B0603010101010101" pitchFamily="34" charset="0"/>
              </a:rPr>
              <a:t> / à l’école)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40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948735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a vu un chiot et il l’a emmené: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(chez lui / chez </a:t>
            </a:r>
            <a:r>
              <a:rPr lang="fr-FR" sz="6600" dirty="0" err="1" smtClean="0">
                <a:latin typeface="Dimbo" panose="020B0603010101010101" pitchFamily="34" charset="0"/>
              </a:rPr>
              <a:t>Jake</a:t>
            </a:r>
            <a:r>
              <a:rPr lang="fr-FR" sz="6600" dirty="0" smtClean="0">
                <a:latin typeface="Dimbo" panose="020B0603010101010101" pitchFamily="34" charset="0"/>
              </a:rPr>
              <a:t> / à l’école)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62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948735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Toute la journée, Brandon ne quitte pas: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(le placard / sa chambre / l’école / le parc)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85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948735"/>
            <a:ext cx="1179755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Le chiot a fait pipi: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5400" dirty="0">
                <a:latin typeface="Dimbo" panose="020B0603010101010101" pitchFamily="34" charset="0"/>
              </a:rPr>
              <a:t>(sur la tête de </a:t>
            </a:r>
            <a:r>
              <a:rPr lang="fr-FR" sz="5400" dirty="0" smtClean="0">
                <a:latin typeface="Dimbo" panose="020B0603010101010101" pitchFamily="34" charset="0"/>
              </a:rPr>
              <a:t>Brandon / au </a:t>
            </a:r>
            <a:r>
              <a:rPr lang="fr-FR" sz="5400" dirty="0" smtClean="0">
                <a:latin typeface="Dimbo" panose="020B0603010101010101" pitchFamily="34" charset="0"/>
              </a:rPr>
              <a:t>lit / au parc / à l’école) </a:t>
            </a:r>
            <a:endParaRPr lang="fr-FR" sz="54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9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3237" y="1948735"/>
            <a:ext cx="119287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Dimbo" panose="020B0603010101010101" pitchFamily="34" charset="0"/>
              </a:rPr>
              <a:t>Jake</a:t>
            </a:r>
            <a:r>
              <a:rPr lang="fr-FR" sz="6600" dirty="0" smtClean="0">
                <a:latin typeface="Dimbo" panose="020B0603010101010101" pitchFamily="34" charset="0"/>
              </a:rPr>
              <a:t> entre la chambre de Brandon par: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(le placard / la porte / terre / la fenêtre)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68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3237" y="1948735"/>
            <a:ext cx="119287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dit à </a:t>
            </a:r>
            <a:r>
              <a:rPr lang="fr-FR" sz="6600" dirty="0" err="1" smtClean="0">
                <a:latin typeface="Dimbo" panose="020B0603010101010101" pitchFamily="34" charset="0"/>
              </a:rPr>
              <a:t>Jake</a:t>
            </a:r>
            <a:r>
              <a:rPr lang="fr-FR" sz="6600" dirty="0" smtClean="0">
                <a:latin typeface="Dimbo" panose="020B0603010101010101" pitchFamily="34" charset="0"/>
              </a:rPr>
              <a:t> que le chiot s’appelle: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(Denver / Houston / Austin / Dallas)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26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948735"/>
            <a:ext cx="1219200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Dimbo" panose="020B0603010101010101" pitchFamily="34" charset="0"/>
              </a:rPr>
              <a:t>Jake</a:t>
            </a:r>
            <a:r>
              <a:rPr lang="fr-FR" sz="6600" dirty="0" smtClean="0">
                <a:latin typeface="Dimbo" panose="020B0603010101010101" pitchFamily="34" charset="0"/>
              </a:rPr>
              <a:t> et Brandon jouent dans 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(le placard / la forteresse / le parc / l’école)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13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948735"/>
            <a:ext cx="121920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La maman de Brandon entre de la chambre et elle lui dit, « Capitaine, va au… »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         (placard / lit / parc / musée)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6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La maman de Brandon ne veut pas un autre accident au lit.  Avant de dormir, elle veut que Brandon aille</a:t>
            </a:r>
            <a:r>
              <a:rPr lang="fr-FR" sz="6600" dirty="0" smtClean="0">
                <a:latin typeface="Dimbo" panose="020B0603010101010101" pitchFamily="34" charset="0"/>
              </a:rPr>
              <a:t>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(aux toilettes / au placard / à l’école)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24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se réveille à sept heures et il voit du caca: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(par terre / par la fenêtre / par la porte)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8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se réveille à sept heures du matin et il voit du caca: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(par terre / par la fenêtre / par la porte)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39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Quand la maman de Brandon voit le caca, elle appelle: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pPr algn="ctr"/>
            <a:r>
              <a:rPr lang="fr-FR" sz="4800" dirty="0" smtClean="0">
                <a:latin typeface="Dimbo" panose="020B0603010101010101" pitchFamily="34" charset="0"/>
              </a:rPr>
              <a:t>(son père / la police / son prof de français / le docteur) </a:t>
            </a:r>
            <a:endParaRPr lang="fr-FR" sz="48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58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Le docteur dit que Brandon a: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pPr algn="ctr"/>
            <a:r>
              <a:rPr lang="fr-FR" sz="5400" dirty="0" smtClean="0">
                <a:latin typeface="Dimbo" panose="020B0603010101010101" pitchFamily="34" charset="0"/>
              </a:rPr>
              <a:t>(un chiot / un virus / un chat / Papa Noël) </a:t>
            </a:r>
            <a:endParaRPr lang="fr-FR" sz="54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0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La maman de Brandon est très: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pPr algn="ctr"/>
            <a:r>
              <a:rPr lang="fr-FR" sz="5400" dirty="0" smtClean="0">
                <a:latin typeface="Dimbo" panose="020B0603010101010101" pitchFamily="34" charset="0"/>
              </a:rPr>
              <a:t>(contente / inquiète / triste / fatiguée) </a:t>
            </a:r>
            <a:endParaRPr lang="fr-FR" sz="54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20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est très: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pPr algn="ctr"/>
            <a:r>
              <a:rPr lang="fr-FR" sz="5400" dirty="0" smtClean="0">
                <a:latin typeface="Dimbo" panose="020B0603010101010101" pitchFamily="34" charset="0"/>
              </a:rPr>
              <a:t>(content / inquiet / triste / frustré) </a:t>
            </a:r>
            <a:endParaRPr lang="fr-FR" sz="54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08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L’anniversaire de Brandon est dans: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pPr algn="ctr"/>
            <a:r>
              <a:rPr lang="fr-FR" sz="5400" dirty="0" smtClean="0">
                <a:latin typeface="Dimbo" panose="020B0603010101010101" pitchFamily="34" charset="0"/>
              </a:rPr>
              <a:t>(deux jours / trois jours / quatre jours) </a:t>
            </a:r>
            <a:endParaRPr lang="fr-FR" sz="54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94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838136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97115" y="354071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5330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Brown est un:</a:t>
            </a:r>
          </a:p>
          <a:p>
            <a:r>
              <a:rPr lang="fr-FR" sz="6600" dirty="0" smtClean="0">
                <a:latin typeface="Dimbo" panose="020B0603010101010101" pitchFamily="34" charset="0"/>
              </a:rPr>
              <a:t> </a:t>
            </a:r>
          </a:p>
          <a:p>
            <a:r>
              <a:rPr lang="fr-FR" sz="6600" dirty="0" smtClean="0">
                <a:latin typeface="Dimbo" panose="020B0603010101010101" pitchFamily="34" charset="0"/>
              </a:rPr>
              <a:t>(garçon / homme / fille / femme)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6849" y="1768626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voulait un: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(chat / frère / chien / sœur)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6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6849" y="1352990"/>
            <a:ext cx="1179755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ne voulait ni rat, ni hamster.  Brandon dit que les rats et les hamsters sont: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(fantastiques / horribles / intelligents)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2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602370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Un jour, Brandon est allé au parc avec: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(sa mère / son père / sa sœur / son ami)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23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521</Words>
  <Application>Microsoft Office PowerPoint</Application>
  <PresentationFormat>Widescreen</PresentationFormat>
  <Paragraphs>125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21</cp:revision>
  <dcterms:created xsi:type="dcterms:W3CDTF">2013-11-22T11:47:18Z</dcterms:created>
  <dcterms:modified xsi:type="dcterms:W3CDTF">2017-01-03T12:43:11Z</dcterms:modified>
</cp:coreProperties>
</file>